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0"/>
  </p:handoutMasterIdLst>
  <p:sldIdLst>
    <p:sldId id="256" r:id="rId2"/>
    <p:sldId id="257" r:id="rId3"/>
    <p:sldId id="258" r:id="rId4"/>
    <p:sldId id="260" r:id="rId5"/>
    <p:sldId id="261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Times New Roman" pitchFamily="18" charset="0"/>
        <a:ea typeface="SimSun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CC00"/>
    <a:srgbClr val="6600FF"/>
    <a:srgbClr val="D0EED6"/>
    <a:srgbClr val="66CCCE"/>
    <a:srgbClr val="85C5F3"/>
    <a:srgbClr val="B2D5CF"/>
    <a:srgbClr val="EADDB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32787"/>
    <p:restoredTop sz="90929"/>
  </p:normalViewPr>
  <p:slideViewPr>
    <p:cSldViewPr>
      <p:cViewPr varScale="1">
        <p:scale>
          <a:sx n="67" d="100"/>
          <a:sy n="67" d="100"/>
        </p:scale>
        <p:origin x="-1242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fld id="{324D68EB-E516-41F7-AC09-2D6DE0A9D97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mk-M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8D04C8-A7A5-4970-A6D5-E7D11B85E43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81A63F5-DCB2-4C8F-9768-CB4F14CA371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42100" y="609600"/>
            <a:ext cx="1958975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62000" y="609600"/>
            <a:ext cx="57277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F7C367A-C9E0-4E37-8C40-99F239B6F38C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05F9BD0-99FC-4AE0-A496-4ED3035944B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2482E4-912A-4A47-9541-8BBDEBAD1EF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44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7E96F6-3B84-4CF3-965B-D19462CECB43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81CB2A-F998-467C-87BB-C1F717C48A6A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A4B94E-8824-4DE9-92AC-E2925B661AA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E7A4CFB-4221-48C7-B12E-73DC56B5915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mk-M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D07BC0-5C21-42D7-8E03-4A8E32617F5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mk-M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mk-MK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1BF358-7306-47E6-825A-FCC246205A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18" Type="http://schemas.openxmlformats.org/officeDocument/2006/relationships/image" Target="../media/image6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jpe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7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81FB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73" descr="E:\图片资料\e-mail\stationery\animals_A_J\fishies\1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209800" y="0"/>
            <a:ext cx="5029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167" descr="E:\图片资料\e-mail\stationery\animals_A_J\fishies\fishies1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3178175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169" descr="E:\图片资料\e-mail\stationery\animals_A_J\fishies\fishies2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7029450" y="0"/>
            <a:ext cx="2114550" cy="121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166" descr="E:\图片资料\e-mail\stationery\animals_A_J\fishies\fishies.gif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124200" y="147638"/>
            <a:ext cx="3962400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7" descr="E:\jll\河山图标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6096000" y="6400800"/>
            <a:ext cx="30099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31" name="Group 174"/>
          <p:cNvGrpSpPr>
            <a:grpSpLocks/>
          </p:cNvGrpSpPr>
          <p:nvPr/>
        </p:nvGrpSpPr>
        <p:grpSpPr bwMode="auto">
          <a:xfrm>
            <a:off x="0" y="5410200"/>
            <a:ext cx="9144000" cy="1447800"/>
            <a:chOff x="0" y="3264"/>
            <a:chExt cx="5760" cy="1056"/>
          </a:xfrm>
        </p:grpSpPr>
        <p:pic>
          <p:nvPicPr>
            <p:cNvPr id="1039" name="Picture 171" descr="E:\图片资料\e-mail\stationery\animals_A_J\fishies\1.jpg"/>
            <p:cNvPicPr>
              <a:picLocks noChangeAspect="1" noChangeArrowheads="1"/>
            </p:cNvPicPr>
            <p:nvPr userDrawn="1"/>
          </p:nvPicPr>
          <p:blipFill>
            <a:blip r:embed="rId13" cstate="print"/>
            <a:srcRect/>
            <a:stretch>
              <a:fillRect/>
            </a:stretch>
          </p:blipFill>
          <p:spPr bwMode="auto">
            <a:xfrm>
              <a:off x="1392" y="3264"/>
              <a:ext cx="4368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40" name="Picture 170" descr="E:\图片资料\e-mail\stationery\animals_A_J\fishies\fishies3.jpg"/>
            <p:cNvPicPr>
              <a:picLocks noChangeAspect="1" noChangeArrowheads="1"/>
            </p:cNvPicPr>
            <p:nvPr userDrawn="1"/>
          </p:nvPicPr>
          <p:blipFill>
            <a:blip r:embed="rId18" cstate="print"/>
            <a:srcRect/>
            <a:stretch>
              <a:fillRect/>
            </a:stretch>
          </p:blipFill>
          <p:spPr bwMode="auto">
            <a:xfrm>
              <a:off x="0" y="3264"/>
              <a:ext cx="1433" cy="10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03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828675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620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Times New Roman" charset="0"/>
                <a:ea typeface="宋体" charset="-122"/>
              </a:defRPr>
            </a:lvl1pPr>
          </a:lstStyle>
          <a:p>
            <a:pPr>
              <a:defRPr/>
            </a:pPr>
            <a:fld id="{5CF91F10-B707-4DA7-A33B-0446BBA7B57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  <p:pic>
        <p:nvPicPr>
          <p:cNvPr id="1037" name="Picture 101" descr="E:\图片资料\e-mail\stationery\animals_A_J\bear_business\bear_business_spacer.gif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565650" y="3422650"/>
            <a:ext cx="11113" cy="1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8" name="Picture 140" descr="E:\图片资料\e-mail\stationery\animals_A_J\cuddly_cow\cuddly_cow_spacer.gif"/>
          <p:cNvPicPr>
            <a:picLocks noChangeAspect="1" noChangeArrowheads="1"/>
          </p:cNvPicPr>
          <p:nvPr/>
        </p:nvPicPr>
        <p:blipFill>
          <a:blip r:embed="rId19"/>
          <a:srcRect/>
          <a:stretch>
            <a:fillRect/>
          </a:stretch>
        </p:blipFill>
        <p:spPr bwMode="auto">
          <a:xfrm>
            <a:off x="4565650" y="3422650"/>
            <a:ext cx="11113" cy="11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SimSun" pitchFamily="2" charset="-122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SimSun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SimSun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SimSun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SimSun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SimSun" pitchFamily="2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SimSun" pitchFamily="2" charset="-122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SimSun" pitchFamily="2" charset="-122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SimSun" pitchFamily="2" charset="-122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SimSun" pitchFamily="2" charset="-122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mk-M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b="1" i="1" smtClean="0">
                <a:solidFill>
                  <a:srgbClr val="00CC00"/>
                </a:solidFill>
                <a:cs typeface="Times New Roman" pitchFamily="18" charset="0"/>
              </a:rPr>
              <a:t>PREPARATION OF AN AQUARIUM</a:t>
            </a:r>
            <a:endParaRPr lang="mk-MK" b="1" i="1" smtClean="0">
              <a:solidFill>
                <a:srgbClr val="00CC00"/>
              </a:solidFill>
              <a:cs typeface="Times New Roman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b="1" i="1" smtClean="0">
                <a:solidFill>
                  <a:srgbClr val="FFC000"/>
                </a:solidFill>
                <a:cs typeface="Times New Roman" pitchFamily="18" charset="0"/>
              </a:rPr>
              <a:t>FROM VARIOUS WASTE MATERIALS</a:t>
            </a:r>
            <a:endParaRPr lang="mk-MK" b="1" i="1" smtClean="0">
              <a:solidFill>
                <a:srgbClr val="FFC000"/>
              </a:solidFill>
              <a:cs typeface="Times New Roman" pitchFamily="18" charset="0"/>
            </a:endParaRPr>
          </a:p>
          <a:p>
            <a:pPr eaLnBrk="1" hangingPunct="1"/>
            <a:endParaRPr lang="mk-MK" b="1" i="1" smtClean="0">
              <a:solidFill>
                <a:srgbClr val="FFC000"/>
              </a:solidFill>
              <a:cs typeface="Times New Roman" pitchFamily="18" charset="0"/>
            </a:endParaRPr>
          </a:p>
          <a:p>
            <a:pPr eaLnBrk="1" hangingPunct="1"/>
            <a:endParaRPr lang="mk-MK" smtClean="0"/>
          </a:p>
        </p:txBody>
      </p:sp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3"/>
          <p:cNvSpPr>
            <a:spLocks noChangeArrowheads="1"/>
          </p:cNvSpPr>
          <p:nvPr/>
        </p:nvSpPr>
        <p:spPr bwMode="auto">
          <a:xfrm>
            <a:off x="500063" y="1285875"/>
            <a:ext cx="8215312" cy="304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en-US" b="1">
                <a:solidFill>
                  <a:srgbClr val="FF6600"/>
                </a:solidFill>
                <a:cs typeface="Times New Roman" pitchFamily="18" charset="0"/>
              </a:rPr>
              <a:t>    </a:t>
            </a:r>
            <a:r>
              <a:rPr lang="en-US">
                <a:solidFill>
                  <a:srgbClr val="FF6600"/>
                </a:solidFill>
              </a:rPr>
              <a:t>The students are divided in 4 groups by pulling numbers</a:t>
            </a:r>
            <a:r>
              <a:rPr lang="mk-MK" b="1">
                <a:solidFill>
                  <a:srgbClr val="FF6600"/>
                </a:solidFill>
              </a:rPr>
              <a:t>. </a:t>
            </a:r>
            <a:r>
              <a:rPr lang="en-US">
                <a:solidFill>
                  <a:srgbClr val="FF6600"/>
                </a:solidFill>
              </a:rPr>
              <a:t>The teacher gives the required materials and gives directions in every group of students, he explains clearly and directs the students in the further direction</a:t>
            </a:r>
            <a:r>
              <a:rPr lang="mk-MK" b="1">
                <a:solidFill>
                  <a:srgbClr val="FF6600"/>
                </a:solidFill>
              </a:rPr>
              <a:t>. </a:t>
            </a:r>
            <a:r>
              <a:rPr lang="en-US">
                <a:solidFill>
                  <a:srgbClr val="FF6600"/>
                </a:solidFill>
              </a:rPr>
              <a:t>Each of the groups prepares three-dimensional composition (an aquarium) with the various waste materials, for ex. shoes’boxes, cellophane or colorful handbags, shells, stones, sand e.t.c</a:t>
            </a:r>
            <a:r>
              <a:rPr lang="mk-MK" b="1">
                <a:solidFill>
                  <a:srgbClr val="FF6600"/>
                </a:solidFill>
              </a:rPr>
              <a:t>.</a:t>
            </a:r>
            <a:r>
              <a:rPr lang="en-US" b="1">
                <a:solidFill>
                  <a:srgbClr val="FF6600"/>
                </a:solidFill>
              </a:rPr>
              <a:t> </a:t>
            </a:r>
            <a:r>
              <a:rPr lang="en-US">
                <a:solidFill>
                  <a:srgbClr val="FF6600"/>
                </a:solidFill>
              </a:rPr>
              <a:t>The students discuss, think creatively, they colour ,cut stick, and present what they have made.</a:t>
            </a:r>
            <a:endParaRPr lang="mk-MK" b="1">
              <a:solidFill>
                <a:srgbClr val="FF66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blinds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34" y="785794"/>
            <a:ext cx="8143932" cy="457203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3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4908">
            <a:off x="1142976" y="1000108"/>
            <a:ext cx="7643866" cy="528641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4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417208">
            <a:off x="339346" y="165503"/>
            <a:ext cx="8847527" cy="614364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hecke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71472" y="-500090"/>
            <a:ext cx="8072494" cy="628654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6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96556">
            <a:off x="250537" y="265208"/>
            <a:ext cx="8900905" cy="61999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На училиште (7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642918"/>
            <a:ext cx="9144000" cy="48577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360">
  <a:themeElements>
    <a:clrScheme name="Office Them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charset="0"/>
            <a:ea typeface="宋体" charset="-122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360</Template>
  <TotalTime>32</TotalTime>
  <Words>101</Words>
  <Application>Microsoft Office PowerPoint</Application>
  <PresentationFormat>On-screen Show (4:3)</PresentationFormat>
  <Paragraphs>3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3" baseType="lpstr">
      <vt:lpstr>Times New Roman</vt:lpstr>
      <vt:lpstr>SimSun</vt:lpstr>
      <vt:lpstr>Arial</vt:lpstr>
      <vt:lpstr>Calibri</vt:lpstr>
      <vt:lpstr>360</vt:lpstr>
      <vt:lpstr>PREPARATION OF AN AQUARIUM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ИЗРАБОТКА НА АКВАРИУМ</dc:title>
  <dc:creator>Daniela</dc:creator>
  <cp:lastModifiedBy>User</cp:lastModifiedBy>
  <cp:revision>6</cp:revision>
  <dcterms:created xsi:type="dcterms:W3CDTF">2011-12-01T23:17:40Z</dcterms:created>
  <dcterms:modified xsi:type="dcterms:W3CDTF">2011-12-20T18:40:43Z</dcterms:modified>
</cp:coreProperties>
</file>